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4" r:id="rId5"/>
    <p:sldId id="265" r:id="rId6"/>
    <p:sldId id="262" r:id="rId7"/>
    <p:sldId id="267" r:id="rId8"/>
    <p:sldId id="268" r:id="rId9"/>
    <p:sldId id="269" r:id="rId10"/>
    <p:sldId id="270" r:id="rId11"/>
    <p:sldId id="271" r:id="rId12"/>
    <p:sldId id="266" r:id="rId13"/>
    <p:sldId id="263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7"/>
    </p:embeddedFont>
    <p:embeddedFont>
      <p:font typeface="Montserrat Bold" panose="00000800000000000000" charset="0"/>
      <p:regular r:id="rId18"/>
    </p:embeddedFont>
    <p:embeddedFont>
      <p:font typeface="Neue Machina Ultra-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7D4AEE-48FD-4DE2-76CA-1B724F051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F96CA-D716-6490-1D0C-07E4AF024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97DA0-B93D-4154-B264-83B52F2BE235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DDEF3-4A1D-A677-2DD1-CCBB493725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1F6D-EEFA-6B89-CA31-5FA6F8C151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77B71-F795-4D6C-9251-0D825D126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3840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0AD56-2DE6-4ED0-83BA-9D876F1DF319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07291-B622-4010-87A7-89FB04CBD7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09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AA2E-3C0C-4923-AA4C-6574C7800035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5EB6-9188-4621-8344-6D06485CF883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AA10E-4FEF-4646-A81D-A598A64EC3F2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4941-596C-4BFF-9D78-333AF8743F41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00AA-C78D-4D1F-8974-65A85CD40A5A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9616-3F9F-46A0-9812-91704D231294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E537-32B9-4AD8-ABFD-B2D133B63FE4}" type="datetime1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D2FA-FCC2-42CE-8F53-348C72BC208E}" type="datetime1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1421-3E4B-4912-BA87-DEAB81D71166}" type="datetime1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9577-B756-4073-92D1-D908496DD361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4309-39A1-4398-B5C6-5C8049ED405F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3EA7B-CE3C-4FB4-819A-41EF0F75EB92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6904" y="300071"/>
            <a:ext cx="13245802" cy="144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5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4440" y="4078215"/>
            <a:ext cx="9627795" cy="2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:</a:t>
            </a:r>
          </a:p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Harshit Shekhar (2300290140073)</a:t>
            </a:r>
          </a:p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Harsh Chaudhary (2300290140067)</a:t>
            </a:r>
          </a:p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Piyush Pratap Singh (2300290140116)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84618" y="2048999"/>
            <a:ext cx="7467439" cy="161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89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CampHire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4398" y="6874768"/>
            <a:ext cx="8150814" cy="539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 the supervision of</a:t>
            </a:r>
          </a:p>
          <a:p>
            <a:pPr algn="ctr">
              <a:lnSpc>
                <a:spcPts val="4706"/>
              </a:lnSpc>
            </a:pPr>
            <a:r>
              <a:rPr lang="en-US" sz="336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(Dr.) Akash </a:t>
            </a:r>
            <a:r>
              <a:rPr lang="en-US" sz="3361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Rajak</a:t>
            </a:r>
            <a:r>
              <a:rPr lang="en-US" sz="336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(Prof.)</a:t>
            </a:r>
          </a:p>
          <a:p>
            <a:pPr algn="ctr">
              <a:lnSpc>
                <a:spcPts val="4706"/>
              </a:lnSpc>
            </a:pPr>
            <a:endParaRPr lang="en-US" sz="3361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706"/>
              </a:lnSpc>
            </a:pPr>
            <a:r>
              <a:rPr lang="en-US" sz="336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KIET Group of Institutions, Delhi-NCR, Ghaziabad</a:t>
            </a:r>
          </a:p>
          <a:p>
            <a:pPr algn="ctr">
              <a:lnSpc>
                <a:spcPts val="4706"/>
              </a:lnSpc>
            </a:pPr>
            <a:endParaRPr lang="en-US" sz="3361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706"/>
              </a:lnSpc>
            </a:pPr>
            <a:endParaRPr lang="en-US" sz="3361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DEPARTMENT OF COMPUTER APPLICA</a:t>
            </a:r>
          </a:p>
          <a:p>
            <a:pPr algn="ctr">
              <a:lnSpc>
                <a:spcPts val="4706"/>
              </a:lnSpc>
            </a:pPr>
            <a:endParaRPr lang="en-US" sz="336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AA90-A556-3DCE-3621-619700A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9BD65F6-05ED-7C81-6C87-E4C488A0C4A3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9C26E-6F37-8C6E-D8D4-0918BF1BF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0F721A4-86E8-E2C0-E6DE-57A1194D214F}"/>
              </a:ext>
            </a:extLst>
          </p:cNvPr>
          <p:cNvSpPr txBox="1"/>
          <p:nvPr/>
        </p:nvSpPr>
        <p:spPr>
          <a:xfrm>
            <a:off x="3578975" y="363475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Modules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9D900EE-1779-7DE5-8EB3-83599C2BE089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890D7-1DED-5327-0BA9-CCF3684194B9}"/>
              </a:ext>
            </a:extLst>
          </p:cNvPr>
          <p:cNvSpPr txBox="1"/>
          <p:nvPr/>
        </p:nvSpPr>
        <p:spPr>
          <a:xfrm>
            <a:off x="966078" y="2400300"/>
            <a:ext cx="6882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Application Module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3F494-D4D3-26E8-7C64-02CCC32E6C60}"/>
              </a:ext>
            </a:extLst>
          </p:cNvPr>
          <p:cNvSpPr txBox="1"/>
          <p:nvPr/>
        </p:nvSpPr>
        <p:spPr>
          <a:xfrm>
            <a:off x="973452" y="3829417"/>
            <a:ext cx="16323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user module contains the application details. The details that this module contains are: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Job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Applicant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Status (Pending, Accepted, Rejected)</a:t>
            </a:r>
          </a:p>
        </p:txBody>
      </p:sp>
    </p:spTree>
    <p:extLst>
      <p:ext uri="{BB962C8B-B14F-4D97-AF65-F5344CB8AC3E}">
        <p14:creationId xmlns:p14="http://schemas.microsoft.com/office/powerpoint/2010/main" val="321209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72D94-E631-6A23-9903-43F0539E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C388E44-36AE-95DF-4B17-6A31D1F48E2A}"/>
              </a:ext>
            </a:extLst>
          </p:cNvPr>
          <p:cNvSpPr txBox="1"/>
          <p:nvPr/>
        </p:nvSpPr>
        <p:spPr>
          <a:xfrm>
            <a:off x="3578975" y="363475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Modules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1279F1C-5E8F-C408-DBFD-2F8E719EFDBC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35319-1FC1-BC07-4DD0-65A3A1C37994}"/>
              </a:ext>
            </a:extLst>
          </p:cNvPr>
          <p:cNvSpPr txBox="1"/>
          <p:nvPr/>
        </p:nvSpPr>
        <p:spPr>
          <a:xfrm>
            <a:off x="966078" y="2400300"/>
            <a:ext cx="6882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Job Module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57353-BEFD-FA70-9236-5327307D5977}"/>
              </a:ext>
            </a:extLst>
          </p:cNvPr>
          <p:cNvSpPr txBox="1"/>
          <p:nvPr/>
        </p:nvSpPr>
        <p:spPr>
          <a:xfrm>
            <a:off x="973452" y="3829417"/>
            <a:ext cx="16323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user module contains the job details. The details that this module contains are: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Job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Applicant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Status (Pending, Accepted, Rejected)</a:t>
            </a:r>
          </a:p>
        </p:txBody>
      </p:sp>
    </p:spTree>
    <p:extLst>
      <p:ext uri="{BB962C8B-B14F-4D97-AF65-F5344CB8AC3E}">
        <p14:creationId xmlns:p14="http://schemas.microsoft.com/office/powerpoint/2010/main" val="111774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A655D-BF7E-82EA-BF7E-4645370B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465E0E2-F264-EE3E-12BC-35B31C0D4EF0}"/>
              </a:ext>
            </a:extLst>
          </p:cNvPr>
          <p:cNvSpPr txBox="1"/>
          <p:nvPr/>
        </p:nvSpPr>
        <p:spPr>
          <a:xfrm>
            <a:off x="3086351" y="148612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Bibliography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92AD523-7A07-45D1-87CD-B4DCCF8A98E9}"/>
              </a:ext>
            </a:extLst>
          </p:cNvPr>
          <p:cNvSpPr txBox="1"/>
          <p:nvPr/>
        </p:nvSpPr>
        <p:spPr>
          <a:xfrm>
            <a:off x="576691" y="1866900"/>
            <a:ext cx="16949310" cy="7074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Website Development Resources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Duckett, Jon. HTML and CSS: Design and Build Websites. Wiley, 2011.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Duckett, Jon. JavaScript and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Interactive Front-End Web Development. Wiley, 2014.</a:t>
            </a:r>
          </a:p>
          <a:p>
            <a:pPr algn="l">
              <a:lnSpc>
                <a:spcPts val="3667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67"/>
              </a:lnSpc>
            </a:pP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and Backend Development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Welling, Luke, and Laura Thomson. PHP and MySQL Web Development. Addison- Wesley, 2008.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Murach, Joel. Murach's MySQL. Mike Murach &amp; Associates, 2012.</a:t>
            </a:r>
          </a:p>
          <a:p>
            <a:pPr algn="l">
              <a:lnSpc>
                <a:spcPts val="3667"/>
              </a:lnSpc>
            </a:pPr>
            <a:endParaRPr lang="en-US" sz="22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667"/>
              </a:lnSpc>
            </a:pP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UI/UX Design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Tidwell, Jenifer. Designing Interfaces: Patterns for Effective Interaction Design. </a:t>
            </a:r>
            <a:r>
              <a:rPr lang="en-US" sz="2200" dirty="0">
                <a:solidFill>
                  <a:srgbClr val="FFFFFF"/>
                </a:solidFill>
                <a:latin typeface="Calibri (Body)"/>
                <a:ea typeface="Montserrat"/>
                <a:cs typeface="Montserrat"/>
                <a:sym typeface="Montserrat"/>
              </a:rPr>
              <a:t>O'Reilly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Media, 2019.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Krug, Steve. Don't Make Me Think: A Common Sense Approach to Web Usability. New Riders, 2014.</a:t>
            </a:r>
          </a:p>
          <a:p>
            <a:pPr algn="l">
              <a:lnSpc>
                <a:spcPts val="3667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67"/>
              </a:lnSpc>
            </a:pP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Management and Development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Sommerville, Ian. Software Engineering. Addison-Wesley, 2015.</a:t>
            </a:r>
          </a:p>
          <a:p>
            <a:pPr algn="l">
              <a:lnSpc>
                <a:spcPts val="3667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· Pressman, Roger S. Software Engineering: A Practitioner's Approach. McGraw-Hill Education, 2014.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E2E39DE-F44C-5BE3-61AD-15CEFED9248F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D56EFFD2-E575-3B9A-7DB4-F83894107D93}"/>
              </a:ext>
            </a:extLst>
          </p:cNvPr>
          <p:cNvSpPr/>
          <p:nvPr/>
        </p:nvSpPr>
        <p:spPr>
          <a:xfrm>
            <a:off x="14674354" y="0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0901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59372" y="3378566"/>
            <a:ext cx="12711012" cy="235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14"/>
              </a:lnSpc>
              <a:spcBef>
                <a:spcPct val="0"/>
              </a:spcBef>
            </a:pPr>
            <a:r>
              <a:rPr lang="en-US" sz="1415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4674354" y="0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7638" y="-334839"/>
            <a:ext cx="3725022" cy="4281635"/>
          </a:xfrm>
          <a:custGeom>
            <a:avLst/>
            <a:gdLst/>
            <a:ahLst/>
            <a:cxnLst/>
            <a:rect l="l" t="t" r="r" b="b"/>
            <a:pathLst>
              <a:path w="3725022" h="4281635">
                <a:moveTo>
                  <a:pt x="0" y="0"/>
                </a:moveTo>
                <a:lnTo>
                  <a:pt x="3725022" y="0"/>
                </a:lnTo>
                <a:lnTo>
                  <a:pt x="3725022" y="4281635"/>
                </a:lnTo>
                <a:lnTo>
                  <a:pt x="0" y="4281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85919" y="5619019"/>
            <a:ext cx="6850526" cy="6405242"/>
          </a:xfrm>
          <a:custGeom>
            <a:avLst/>
            <a:gdLst/>
            <a:ahLst/>
            <a:cxnLst/>
            <a:rect l="l" t="t" r="r" b="b"/>
            <a:pathLst>
              <a:path w="6850526" h="6405242">
                <a:moveTo>
                  <a:pt x="0" y="0"/>
                </a:moveTo>
                <a:lnTo>
                  <a:pt x="6850526" y="0"/>
                </a:lnTo>
                <a:lnTo>
                  <a:pt x="6850526" y="6405241"/>
                </a:lnTo>
                <a:lnTo>
                  <a:pt x="0" y="640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764160" y="7289997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13730" y="-92441"/>
            <a:ext cx="14160101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63555" y="3795152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313524" y="7164316"/>
            <a:ext cx="7445257" cy="5677008"/>
          </a:xfrm>
          <a:custGeom>
            <a:avLst/>
            <a:gdLst/>
            <a:ahLst/>
            <a:cxnLst/>
            <a:rect l="l" t="t" r="r" b="b"/>
            <a:pathLst>
              <a:path w="7445257" h="5677008">
                <a:moveTo>
                  <a:pt x="0" y="0"/>
                </a:moveTo>
                <a:lnTo>
                  <a:pt x="7445257" y="0"/>
                </a:lnTo>
                <a:lnTo>
                  <a:pt x="7445257" y="5677008"/>
                </a:lnTo>
                <a:lnTo>
                  <a:pt x="0" y="567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5000" y="647427"/>
            <a:ext cx="9258555" cy="1424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94"/>
              </a:lnSpc>
            </a:pPr>
            <a:r>
              <a:rPr lang="en-US" sz="7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66249" y="2723003"/>
            <a:ext cx="11397351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Introduction </a:t>
            </a:r>
          </a:p>
          <a:p>
            <a:pPr algn="l"/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ER Diagram</a:t>
            </a:r>
          </a:p>
          <a:p>
            <a:pPr algn="l"/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Data Flow Diagram</a:t>
            </a:r>
          </a:p>
          <a:p>
            <a:pPr algn="l"/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/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7. References/Bibliography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5E886-AFF2-2EE4-929B-A52F6626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A4858B6-3A61-E509-767C-A7CA9BA36893}"/>
              </a:ext>
            </a:extLst>
          </p:cNvPr>
          <p:cNvSpPr txBox="1"/>
          <p:nvPr/>
        </p:nvSpPr>
        <p:spPr>
          <a:xfrm>
            <a:off x="17068800" y="-419100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4714" y="-368579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875151" y="-2295601"/>
            <a:ext cx="3994347" cy="4591203"/>
          </a:xfrm>
          <a:custGeom>
            <a:avLst/>
            <a:gdLst/>
            <a:ahLst/>
            <a:cxnLst/>
            <a:rect l="l" t="t" r="r" b="b"/>
            <a:pathLst>
              <a:path w="3994347" h="4591203">
                <a:moveTo>
                  <a:pt x="3994346" y="0"/>
                </a:moveTo>
                <a:lnTo>
                  <a:pt x="0" y="0"/>
                </a:lnTo>
                <a:lnTo>
                  <a:pt x="0" y="4591202"/>
                </a:lnTo>
                <a:lnTo>
                  <a:pt x="3994346" y="4591202"/>
                </a:lnTo>
                <a:lnTo>
                  <a:pt x="399434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78975" y="604999"/>
            <a:ext cx="11130050" cy="11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7000" b="1" dirty="0">
                <a:solidFill>
                  <a:srgbClr val="FFFFFF"/>
                </a:solidFill>
                <a:latin typeface="Neue Machina Ultra-Bold"/>
                <a:ea typeface="Neue Machina Ultra-Bold"/>
                <a:cs typeface="Myanmar Text" panose="020B0502040204020203" pitchFamily="34" charset="0"/>
                <a:sym typeface="Neue Machina Ultra-Bold"/>
              </a:rPr>
              <a:t>Introduction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572B64F-31C7-168A-84AB-3541D7FE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625" y="2517441"/>
            <a:ext cx="1566275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Student Job Search Challenges: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Many students struggle to find relevant job opportunities.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CampHire's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Solution: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A platform connecting students and employers for a streamlined hiring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Student Features: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Profile creation, job applications, real-time skill assessments.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Employer Features: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Job postings, applicant review, data-driven hiring tools.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SDG Alignment: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Supports Quality Education (SDG 4) and Decent Work &amp; Economic Growth (SDG 8).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Skill-Based Focus: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Real-time tests and Skill Match system emphasize merit.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Technology Stack: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Built using the secure and scalable MERN stack.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Platform Features: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Email notifications, role-based authentication, verified student logins.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Key Benefits: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 Efficient job applications, improved employer-student interaction, workforce preparation for students.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BE6C08-02F3-3B4B-4BC4-4FE9B5A2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224D665-6B45-0563-E58F-B90DF043FDA5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3F3191-1EFB-CB0B-B98A-B216A449E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448F0A-07EE-A07D-68D0-07BEF0BCAE2E}"/>
              </a:ext>
            </a:extLst>
          </p:cNvPr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7B4F76-DEEE-F0C6-C071-FABC72369549}"/>
              </a:ext>
            </a:extLst>
          </p:cNvPr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560FE0A-F2F0-CC4D-2CAF-D68F6096A102}"/>
              </a:ext>
            </a:extLst>
          </p:cNvPr>
          <p:cNvSpPr/>
          <p:nvPr/>
        </p:nvSpPr>
        <p:spPr>
          <a:xfrm>
            <a:off x="-3811247" y="-3310082"/>
            <a:ext cx="6811726" cy="6368964"/>
          </a:xfrm>
          <a:custGeom>
            <a:avLst/>
            <a:gdLst/>
            <a:ahLst/>
            <a:cxnLst/>
            <a:rect l="l" t="t" r="r" b="b"/>
            <a:pathLst>
              <a:path w="6811726" h="6368964">
                <a:moveTo>
                  <a:pt x="0" y="0"/>
                </a:moveTo>
                <a:lnTo>
                  <a:pt x="6811726" y="0"/>
                </a:lnTo>
                <a:lnTo>
                  <a:pt x="6811726" y="6368963"/>
                </a:lnTo>
                <a:lnTo>
                  <a:pt x="0" y="636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9547CFB-D9EA-A146-6296-EDEA02F068E3}"/>
              </a:ext>
            </a:extLst>
          </p:cNvPr>
          <p:cNvSpPr txBox="1"/>
          <p:nvPr/>
        </p:nvSpPr>
        <p:spPr>
          <a:xfrm>
            <a:off x="4267200" y="488488"/>
            <a:ext cx="9456319" cy="71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8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ER Diagram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A1E0D85-AD83-BA54-ABAE-3B29D5D93B2B}"/>
              </a:ext>
            </a:extLst>
          </p:cNvPr>
          <p:cNvSpPr txBox="1"/>
          <p:nvPr/>
        </p:nvSpPr>
        <p:spPr>
          <a:xfrm>
            <a:off x="17354403" y="-463456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B8C66-44EA-F59C-40E4-59EC69550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23" y="1519878"/>
            <a:ext cx="8915400" cy="83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4D2CD-DC2D-1C7A-5BDE-5915077D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85EDCD-7595-5F57-32E8-79CA2BA77C62}"/>
              </a:ext>
            </a:extLst>
          </p:cNvPr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20171AC-A28D-336F-9F9D-A379DA93F6AB}"/>
              </a:ext>
            </a:extLst>
          </p:cNvPr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0DAE0DB-1880-3A52-56A7-737D94B10076}"/>
              </a:ext>
            </a:extLst>
          </p:cNvPr>
          <p:cNvSpPr/>
          <p:nvPr/>
        </p:nvSpPr>
        <p:spPr>
          <a:xfrm>
            <a:off x="-4266412" y="6356350"/>
            <a:ext cx="6811726" cy="6368964"/>
          </a:xfrm>
          <a:custGeom>
            <a:avLst/>
            <a:gdLst/>
            <a:ahLst/>
            <a:cxnLst/>
            <a:rect l="l" t="t" r="r" b="b"/>
            <a:pathLst>
              <a:path w="6811726" h="6368964">
                <a:moveTo>
                  <a:pt x="0" y="0"/>
                </a:moveTo>
                <a:lnTo>
                  <a:pt x="6811726" y="0"/>
                </a:lnTo>
                <a:lnTo>
                  <a:pt x="6811726" y="6368963"/>
                </a:lnTo>
                <a:lnTo>
                  <a:pt x="0" y="636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98062D5-200F-BCE0-A427-BC418CA44100}"/>
              </a:ext>
            </a:extLst>
          </p:cNvPr>
          <p:cNvSpPr txBox="1"/>
          <p:nvPr/>
        </p:nvSpPr>
        <p:spPr>
          <a:xfrm>
            <a:off x="4267200" y="488488"/>
            <a:ext cx="9456319" cy="71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800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Data Flow Diagram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AE26B92-2B4E-6C9C-0EBD-491C31A2192B}"/>
              </a:ext>
            </a:extLst>
          </p:cNvPr>
          <p:cNvSpPr txBox="1"/>
          <p:nvPr/>
        </p:nvSpPr>
        <p:spPr>
          <a:xfrm>
            <a:off x="17354403" y="-463456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568C6-78E6-EDDB-4F4A-09D3FDDE0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991542"/>
            <a:ext cx="14573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6351" y="148612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Prototypes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E2F3D69-3272-6FCC-6B6B-D6D4CC65AE87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3C175-832B-AF3A-87EB-AA6CF46A3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920240"/>
            <a:ext cx="6817300" cy="3832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278F5-5539-A14E-36D8-7AA8AB49A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1927860"/>
            <a:ext cx="8153400" cy="4584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C353A-A9DC-C040-17DA-C5AB91A59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99" y="5753100"/>
            <a:ext cx="6817301" cy="3832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60EAF-8F0E-AB99-7C4B-CA2056C350CB}"/>
              </a:ext>
            </a:extLst>
          </p:cNvPr>
          <p:cNvSpPr txBox="1"/>
          <p:nvPr/>
        </p:nvSpPr>
        <p:spPr>
          <a:xfrm>
            <a:off x="3319810" y="7905095"/>
            <a:ext cx="3494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5400" b="1" dirty="0">
                <a:solidFill>
                  <a:schemeClr val="bg1"/>
                </a:solidFill>
                <a:latin typeface="Calibri (Body)"/>
              </a:rPr>
              <a:t>Home Page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76B3E-AA62-B0A3-129B-F381EEC7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DCF512B-D04C-6FCC-44D8-47E43FED6E38}"/>
              </a:ext>
            </a:extLst>
          </p:cNvPr>
          <p:cNvSpPr txBox="1"/>
          <p:nvPr/>
        </p:nvSpPr>
        <p:spPr>
          <a:xfrm>
            <a:off x="3086351" y="148612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Prototypes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57FB30-8A6A-7751-9CB1-08C9F2DC4502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4AF78-9F3F-2DDD-4553-544E41601A24}"/>
              </a:ext>
            </a:extLst>
          </p:cNvPr>
          <p:cNvSpPr txBox="1"/>
          <p:nvPr/>
        </p:nvSpPr>
        <p:spPr>
          <a:xfrm>
            <a:off x="7467600" y="8953500"/>
            <a:ext cx="3728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5400" b="1" dirty="0">
                <a:solidFill>
                  <a:schemeClr val="bg1"/>
                </a:solidFill>
                <a:latin typeface="Calibri (Body)"/>
              </a:rPr>
              <a:t>Signup Page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85590-2B43-30C4-C0B2-CE8168DA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93" y="1790700"/>
            <a:ext cx="14598013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95BE4-8B82-99F4-56A5-91897BBA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7A81ABB-47F9-8238-5B65-94C75E571C00}"/>
              </a:ext>
            </a:extLst>
          </p:cNvPr>
          <p:cNvSpPr txBox="1"/>
          <p:nvPr/>
        </p:nvSpPr>
        <p:spPr>
          <a:xfrm>
            <a:off x="3086351" y="148612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Prototypes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39A92A3-F654-0592-294B-E41A8A6DC358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11AC4-1E7F-D07E-3ED7-08FB089A4A86}"/>
              </a:ext>
            </a:extLst>
          </p:cNvPr>
          <p:cNvSpPr txBox="1"/>
          <p:nvPr/>
        </p:nvSpPr>
        <p:spPr>
          <a:xfrm>
            <a:off x="7467600" y="8953500"/>
            <a:ext cx="3728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5400" b="1" dirty="0">
                <a:solidFill>
                  <a:schemeClr val="bg1"/>
                </a:solidFill>
                <a:latin typeface="Calibri (Body)"/>
              </a:rPr>
              <a:t>Login Page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2028B-DE4F-5CD2-3692-73C6258A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30" y="1714500"/>
            <a:ext cx="15178939" cy="70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489DF-8A31-6DCB-8FE4-4FD52F7F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1D2E74B-3B58-2207-D0B9-71B7AF5C1B1C}"/>
              </a:ext>
            </a:extLst>
          </p:cNvPr>
          <p:cNvSpPr txBox="1"/>
          <p:nvPr/>
        </p:nvSpPr>
        <p:spPr>
          <a:xfrm>
            <a:off x="3578975" y="363475"/>
            <a:ext cx="11130050" cy="116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600" b="1" dirty="0">
                <a:solidFill>
                  <a:srgbClr val="FFFFFF"/>
                </a:solidFill>
                <a:latin typeface="Neue Machina Ultra-Bold" panose="020B0604020202020204" charset="0"/>
                <a:ea typeface="Montserrat Ultra-Bold"/>
                <a:cs typeface="Montserrat Ultra-Bold"/>
                <a:sym typeface="Montserrat Ultra-Bold"/>
              </a:rPr>
              <a:t>Modules</a:t>
            </a:r>
            <a:endParaRPr lang="en-US" sz="7000" b="1" dirty="0">
              <a:solidFill>
                <a:srgbClr val="FFFFFF"/>
              </a:solidFill>
              <a:latin typeface="Neue Machina Ultra-Bold" panose="020B0604020202020204" charset="0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CB840BA-F8A1-6FE2-A74F-A1B81DE33AEF}"/>
              </a:ext>
            </a:extLst>
          </p:cNvPr>
          <p:cNvSpPr txBox="1"/>
          <p:nvPr/>
        </p:nvSpPr>
        <p:spPr>
          <a:xfrm>
            <a:off x="132501" y="-295092"/>
            <a:ext cx="840951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8"/>
              </a:lnSpc>
            </a:pPr>
            <a:r>
              <a:rPr lang="en-US" sz="3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6FBFC-B02F-C463-2C29-5639AD49EA1A}"/>
              </a:ext>
            </a:extLst>
          </p:cNvPr>
          <p:cNvSpPr txBox="1"/>
          <p:nvPr/>
        </p:nvSpPr>
        <p:spPr>
          <a:xfrm>
            <a:off x="966078" y="2400300"/>
            <a:ext cx="4367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(Body)"/>
              </a:rPr>
              <a:t>User Module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CE547-37D8-3CDD-46E6-D171C6E36106}"/>
              </a:ext>
            </a:extLst>
          </p:cNvPr>
          <p:cNvSpPr txBox="1"/>
          <p:nvPr/>
        </p:nvSpPr>
        <p:spPr>
          <a:xfrm>
            <a:off x="973452" y="3829417"/>
            <a:ext cx="17162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user module contains the Student and Recruiter details. The details that this module contains are: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Full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Password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Type (Student or Recruiter)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Profile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Resume Link (For Student)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38585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483</Words>
  <Application>Microsoft Office PowerPoint</Application>
  <PresentationFormat>Custom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Montserrat</vt:lpstr>
      <vt:lpstr>Calibri (Body)</vt:lpstr>
      <vt:lpstr>Neue Machina Ultra-Bold</vt:lpstr>
      <vt:lpstr>Calibri</vt:lpstr>
      <vt:lpstr>Montserrat Bold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SYNOPSIS Report on CampHire by Harshit Shekhar: 2300290140073 Harsh Chaudhary:2300290140067 Piyush PratapSingh:2300290140116 Session:2024-2025 (IV Semester) Under the supervision of Prof. (Dr.) Akash Rajak (Prof.) KIET Group of Institutions, Delhi-NCR,</dc:title>
  <dc:creator>LENOVO</dc:creator>
  <cp:lastModifiedBy>Piyush Singh</cp:lastModifiedBy>
  <cp:revision>10</cp:revision>
  <dcterms:created xsi:type="dcterms:W3CDTF">2006-08-16T00:00:00Z</dcterms:created>
  <dcterms:modified xsi:type="dcterms:W3CDTF">2025-03-04T04:35:06Z</dcterms:modified>
  <dc:identifier>DAGeu-uPROY</dc:identifier>
</cp:coreProperties>
</file>